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58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80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61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72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18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3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92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143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062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085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451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F3D1E-3C96-F546-83CA-2BE21A4B3D90}" type="datetimeFigureOut">
              <a:t>10.10.19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59E93-8021-6446-B494-4AE80D20612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56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models/word2vec.html" TargetMode="External"/><Relationship Id="rId2" Type="http://schemas.openxmlformats.org/officeDocument/2006/relationships/hyperlink" Target="https://towardsdatascience.com/a-beginners-guide-to-word-embedding-with-gensim-word2vec-model-5970fa56cc9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VsnQf7exv5I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mikolov/word2vec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43949F-949C-4793-BFED-DC546E012F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MSiA</a:t>
            </a:r>
            <a:r>
              <a:rPr lang="en-US" dirty="0"/>
              <a:t> 490_SEC20</a:t>
            </a:r>
            <a:br>
              <a:rPr lang="en-US" dirty="0"/>
            </a:br>
            <a:r>
              <a:rPr lang="en-US" dirty="0"/>
              <a:t>Special Topics: Text Analytics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65E1940-9857-4F78-9658-DCD1CB47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Wang, Timo</a:t>
            </a:r>
          </a:p>
        </p:txBody>
      </p:sp>
    </p:spTree>
    <p:extLst>
      <p:ext uri="{BB962C8B-B14F-4D97-AF65-F5344CB8AC3E}">
        <p14:creationId xmlns:p14="http://schemas.microsoft.com/office/powerpoint/2010/main" val="235013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17241-84DC-FE49-9E61-BEA21726A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2 – Gensim Library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AFDE4E-11C8-064C-ABDD-49E76EB98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Step 1 – Download Gensim library through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pip</a:t>
            </a:r>
          </a:p>
          <a:p>
            <a:r>
              <a:rPr lang="en-US"/>
              <a:t>Step 2 – Load and format the corpus as required: List[List[str]]</a:t>
            </a:r>
          </a:p>
          <a:p>
            <a:r>
              <a:rPr lang="en-US"/>
              <a:t>Step 3 – Train and save the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Word2Vec</a:t>
            </a:r>
            <a:r>
              <a:rPr lang="en-US"/>
              <a:t> model</a:t>
            </a:r>
          </a:p>
          <a:p>
            <a:r>
              <a:rPr lang="en-US"/>
              <a:t>Step 4 – Play with the word embeddings</a:t>
            </a:r>
          </a:p>
        </p:txBody>
      </p:sp>
    </p:spTree>
    <p:extLst>
      <p:ext uri="{BB962C8B-B14F-4D97-AF65-F5344CB8AC3E}">
        <p14:creationId xmlns:p14="http://schemas.microsoft.com/office/powerpoint/2010/main" val="2855340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17241-84DC-FE49-9E61-BEA21726A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2 – Gensim Library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AFDE4E-11C8-064C-ABDD-49E76EB98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/>
              <a:t>More details and tutorials</a:t>
            </a:r>
          </a:p>
          <a:p>
            <a:r>
              <a:rPr lang="de-DE">
                <a:hlinkClick r:id="rId2"/>
              </a:rPr>
              <a:t>https://towardsdatascience.com/a-beginners-guide-to-word-embedding-with-gensim-word2vec-model-5970fa56cc92</a:t>
            </a:r>
            <a:endParaRPr lang="de-DE"/>
          </a:p>
          <a:p>
            <a:r>
              <a:rPr lang="de-DE">
                <a:hlinkClick r:id="rId3"/>
              </a:rPr>
              <a:t>https://radimrehurek.com/gensim/models/word2vec.html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790274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DA31D8-D691-8242-B229-D1F2643E6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More Thing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6160C60-13A6-184A-B2A3-73E7D7378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>
                <a:hlinkClick r:id="rId2"/>
              </a:rPr>
              <a:t> Geoffrey Hinton and Yann LeCun, 2018 ACM Turing Award Lecture "The Deep Learning Revolution"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7264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AF1C7F-17FC-774A-BACE-68B9DB01A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Word2Vec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16C005-9DA5-D146-A7AA-50E395F017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2. Lab</a:t>
            </a:r>
          </a:p>
        </p:txBody>
      </p:sp>
    </p:spTree>
    <p:extLst>
      <p:ext uri="{BB962C8B-B14F-4D97-AF65-F5344CB8AC3E}">
        <p14:creationId xmlns:p14="http://schemas.microsoft.com/office/powerpoint/2010/main" val="45537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72F3F0-EB2B-3345-8376-EAB12EF23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B6DE0054-7839-F848-BEF6-0146402322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2033251"/>
            <a:ext cx="6281738" cy="278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057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843F022-ED78-C34E-9899-0AD38A8EC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ACC1256F-3265-4C47-A4DA-48E799BD50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771611"/>
            <a:ext cx="6281738" cy="331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605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8A3690-C695-914A-9DE9-D40960BC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D9F1C9AD-8C43-2641-82CD-CB6635BF0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143763"/>
            <a:ext cx="6281738" cy="456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756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52985-A751-8F4F-AB82-F7859904C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B55A580-1280-DB4D-A4F9-B728B2C9A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143763"/>
            <a:ext cx="6281738" cy="456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869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4E7711-17E1-C94C-AA68-427A97CB5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19EDA9C-F36B-1243-A7D9-2FC99B91C3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2086721"/>
            <a:ext cx="6281738" cy="268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168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8DA2E1-0471-604F-A367-7863CA62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1 – The Original C Library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E68772-BF75-D143-8A58-37C0A68EF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Step1 – Download the project from </a:t>
            </a:r>
            <a:r>
              <a:rPr lang="de-DE">
                <a:hlinkClick r:id="rId2"/>
              </a:rPr>
              <a:t>https://github.com/tmikolov/word2vec</a:t>
            </a:r>
            <a:endParaRPr lang="de-DE"/>
          </a:p>
          <a:p>
            <a:r>
              <a:rPr lang="de-DE"/>
              <a:t>Step 2 – Read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demo-word.sh</a:t>
            </a:r>
          </a:p>
          <a:p>
            <a:r>
              <a:rPr lang="de-DE">
                <a:cs typeface="Consolas" panose="020B0609020204030204" pitchFamily="49" charset="0"/>
              </a:rPr>
              <a:t>Step 3 – Follow the script as a guideline and train on your own corpus</a:t>
            </a:r>
          </a:p>
        </p:txBody>
      </p:sp>
    </p:spTree>
    <p:extLst>
      <p:ext uri="{BB962C8B-B14F-4D97-AF65-F5344CB8AC3E}">
        <p14:creationId xmlns:p14="http://schemas.microsoft.com/office/powerpoint/2010/main" val="4183564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52410D-6179-D149-A9AA-76DE3B14E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1 – The Original C Library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3BE601-DBC0-F949-B2FB-71EE13D84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/>
              <a:t>Tips for troubleshooting (macOS Catalina)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./distance </a:t>
            </a:r>
            <a:r>
              <a:rPr lang="en-US"/>
              <a:t>results in a segmentation fault </a:t>
            </a:r>
          </a:p>
          <a:p>
            <a:pPr marL="457200" lvl="1" indent="0">
              <a:buNone/>
            </a:pPr>
            <a:r>
              <a:rPr lang="en-US"/>
              <a:t>=&gt; remove </a:t>
            </a:r>
            <a:r>
              <a:rPr lang="de-DE">
                <a:latin typeface="Consolas" panose="020B0609020204030204" pitchFamily="49" charset="0"/>
                <a:cs typeface="Consolas" panose="020B0609020204030204" pitchFamily="49" charset="0"/>
              </a:rPr>
              <a:t>-march=native </a:t>
            </a:r>
            <a:r>
              <a:rPr lang="en-US"/>
              <a:t>from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makefile</a:t>
            </a:r>
            <a:r>
              <a:rPr lang="en-US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Undefined symbols for architecture x86_64:</a:t>
            </a:r>
            <a:b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  "_fgetc_unlocked", referenced from:</a:t>
            </a:r>
          </a:p>
          <a:p>
            <a:pPr marL="457200" lvl="1" indent="0">
              <a:buNone/>
            </a:pPr>
            <a:r>
              <a:rPr lang="en-US"/>
              <a:t>=&gt; replace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fgetc_unlocked</a:t>
            </a:r>
            <a:r>
              <a:rPr lang="en-US"/>
              <a:t> with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getc_unlocked</a:t>
            </a:r>
            <a:r>
              <a:rPr lang="en-US"/>
              <a:t> ,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fputc_unlocked</a:t>
            </a:r>
            <a:r>
              <a:rPr lang="en-US"/>
              <a:t> with 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putc_unlocked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116546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{D4D9FB05-4C58-0442-9434-49CDEC38D00A}tf16401369</Template>
  <TotalTime>0</TotalTime>
  <Words>174</Words>
  <Application>Microsoft Macintosh PowerPoint</Application>
  <PresentationFormat>Breitbild</PresentationFormat>
  <Paragraphs>30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Calibri Light</vt:lpstr>
      <vt:lpstr>Consolas</vt:lpstr>
      <vt:lpstr>Rockwell</vt:lpstr>
      <vt:lpstr>Wingdings</vt:lpstr>
      <vt:lpstr>Atlas</vt:lpstr>
      <vt:lpstr>MSiA 490_SEC20 Special Topics: Text Analytics</vt:lpstr>
      <vt:lpstr>Word2Vec</vt:lpstr>
      <vt:lpstr>What</vt:lpstr>
      <vt:lpstr>Why</vt:lpstr>
      <vt:lpstr>Why</vt:lpstr>
      <vt:lpstr>Why</vt:lpstr>
      <vt:lpstr>How</vt:lpstr>
      <vt:lpstr>Option 1 – The Original C Library</vt:lpstr>
      <vt:lpstr>Option 1 – The Original C Library</vt:lpstr>
      <vt:lpstr>Option 2 – Gensim Library</vt:lpstr>
      <vt:lpstr>Option 2 – Gensim Library</vt:lpstr>
      <vt:lpstr>One More Thing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MSiA 490_SEC20 Special Topics: Text Analytics</dc:title>
  <dc:creator>Timo Wang</dc:creator>
  <cp:lastModifiedBy>Timo Wang</cp:lastModifiedBy>
  <cp:revision>16</cp:revision>
  <dcterms:created xsi:type="dcterms:W3CDTF">2019-10-10T16:15:22Z</dcterms:created>
  <dcterms:modified xsi:type="dcterms:W3CDTF">2019-10-10T18:00:46Z</dcterms:modified>
</cp:coreProperties>
</file>

<file path=docProps/thumbnail.jpeg>
</file>